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5/1/2017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5/1/2017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1938992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chemeClr val="bg1"/>
                </a:solidFill>
              </a:rPr>
              <a:t>Qu’est-ce que tu as fait pendant le week-end? C’était amusant?</a:t>
            </a:r>
            <a:endParaRPr lang="fr-FR" sz="36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228" y="2333685"/>
            <a:ext cx="11928764" cy="440120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chemeClr val="bg1"/>
                </a:solidFill>
              </a:rPr>
              <a:t>Je suis allé(e)…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J’ai vu…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J’ai travaillé…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J’ai joué…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J’ai fait… (du sport / du jogging / du shopping / du surf / </a:t>
            </a:r>
          </a:p>
          <a:p>
            <a:r>
              <a:rPr lang="fr-FR" sz="4000" dirty="0">
                <a:solidFill>
                  <a:schemeClr val="bg1"/>
                </a:solidFill>
              </a:rPr>
              <a:t> </a:t>
            </a:r>
            <a:r>
              <a:rPr lang="fr-FR" sz="4000" dirty="0" smtClean="0">
                <a:solidFill>
                  <a:schemeClr val="bg1"/>
                </a:solidFill>
              </a:rPr>
              <a:t>               du vélo /  un promenade)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C’était…</a:t>
            </a:r>
            <a:endParaRPr lang="fr-FR" sz="4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2931</TotalTime>
  <Words>50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Segoe Print</vt:lpstr>
      <vt:lpstr>Parcel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18</cp:revision>
  <dcterms:created xsi:type="dcterms:W3CDTF">2017-04-24T13:39:00Z</dcterms:created>
  <dcterms:modified xsi:type="dcterms:W3CDTF">2017-05-01T13:00:36Z</dcterms:modified>
</cp:coreProperties>
</file>